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charset="0"/>
      <p:regular r:id="rId19"/>
    </p:embeddedFont>
    <p:embeddedFont>
      <p:font typeface="Open Sans Bold" panose="020B0604020202020204" charset="0"/>
      <p:regular r:id="rId20"/>
    </p:embeddedFont>
    <p:embeddedFont>
      <p:font typeface="Open Sauc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0EA22-E4B3-47EF-BD0C-08F4B58900CB}" v="9" dt="2024-12-03T04:13:47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PRITAM" userId="4af4e5c60231188c" providerId="LiveId" clId="{5290EA22-E4B3-47EF-BD0C-08F4B58900CB}"/>
    <pc:docChg chg="undo custSel delSld modSld">
      <pc:chgData name="LEO PRITAM" userId="4af4e5c60231188c" providerId="LiveId" clId="{5290EA22-E4B3-47EF-BD0C-08F4B58900CB}" dt="2024-12-03T04:25:58.908" v="1807" actId="122"/>
      <pc:docMkLst>
        <pc:docMk/>
      </pc:docMkLst>
      <pc:sldChg chg="modSp mod">
        <pc:chgData name="LEO PRITAM" userId="4af4e5c60231188c" providerId="LiveId" clId="{5290EA22-E4B3-47EF-BD0C-08F4B58900CB}" dt="2024-12-02T15:33:29.306" v="49" actId="20577"/>
        <pc:sldMkLst>
          <pc:docMk/>
          <pc:sldMk cId="0" sldId="256"/>
        </pc:sldMkLst>
        <pc:spChg chg="mod">
          <ac:chgData name="LEO PRITAM" userId="4af4e5c60231188c" providerId="LiveId" clId="{5290EA22-E4B3-47EF-BD0C-08F4B58900CB}" dt="2024-12-02T15:33:29.306" v="49" actId="20577"/>
          <ac:spMkLst>
            <pc:docMk/>
            <pc:sldMk cId="0" sldId="256"/>
            <ac:spMk id="15" creationId="{00000000-0000-0000-0000-000000000000}"/>
          </ac:spMkLst>
        </pc:spChg>
      </pc:sldChg>
      <pc:sldChg chg="modSp mod">
        <pc:chgData name="LEO PRITAM" userId="4af4e5c60231188c" providerId="LiveId" clId="{5290EA22-E4B3-47EF-BD0C-08F4B58900CB}" dt="2024-12-03T04:24:58.544" v="1796" actId="20577"/>
        <pc:sldMkLst>
          <pc:docMk/>
          <pc:sldMk cId="0" sldId="257"/>
        </pc:sldMkLst>
        <pc:spChg chg="mod">
          <ac:chgData name="LEO PRITAM" userId="4af4e5c60231188c" providerId="LiveId" clId="{5290EA22-E4B3-47EF-BD0C-08F4B58900CB}" dt="2024-12-03T04:24:58.544" v="1796" actId="2057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LEO PRITAM" userId="4af4e5c60231188c" providerId="LiveId" clId="{5290EA22-E4B3-47EF-BD0C-08F4B58900CB}" dt="2024-12-02T15:35:08.444" v="52" actId="20577"/>
        <pc:sldMkLst>
          <pc:docMk/>
          <pc:sldMk cId="0" sldId="258"/>
        </pc:sldMkLst>
        <pc:spChg chg="mod">
          <ac:chgData name="LEO PRITAM" userId="4af4e5c60231188c" providerId="LiveId" clId="{5290EA22-E4B3-47EF-BD0C-08F4B58900CB}" dt="2024-12-02T15:35:08.444" v="52" actId="20577"/>
          <ac:spMkLst>
            <pc:docMk/>
            <pc:sldMk cId="0" sldId="258"/>
            <ac:spMk id="6" creationId="{00000000-0000-0000-0000-000000000000}"/>
          </ac:spMkLst>
        </pc:spChg>
      </pc:sldChg>
      <pc:sldChg chg="addSp delSp modSp mod">
        <pc:chgData name="LEO PRITAM" userId="4af4e5c60231188c" providerId="LiveId" clId="{5290EA22-E4B3-47EF-BD0C-08F4B58900CB}" dt="2024-12-02T16:31:33.604" v="172" actId="123"/>
        <pc:sldMkLst>
          <pc:docMk/>
          <pc:sldMk cId="0" sldId="259"/>
        </pc:sldMkLst>
        <pc:spChg chg="mod">
          <ac:chgData name="LEO PRITAM" userId="4af4e5c60231188c" providerId="LiveId" clId="{5290EA22-E4B3-47EF-BD0C-08F4B58900CB}" dt="2024-12-02T16:01:45.837" v="119" actId="1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LEO PRITAM" userId="4af4e5c60231188c" providerId="LiveId" clId="{5290EA22-E4B3-47EF-BD0C-08F4B58900CB}" dt="2024-12-02T16:31:33.604" v="172" actId="123"/>
          <ac:spMkLst>
            <pc:docMk/>
            <pc:sldMk cId="0" sldId="259"/>
            <ac:spMk id="4" creationId="{00000000-0000-0000-0000-000000000000}"/>
          </ac:spMkLst>
        </pc:spChg>
        <pc:picChg chg="del">
          <ac:chgData name="LEO PRITAM" userId="4af4e5c60231188c" providerId="LiveId" clId="{5290EA22-E4B3-47EF-BD0C-08F4B58900CB}" dt="2024-12-02T15:36:07.221" v="53" actId="478"/>
          <ac:picMkLst>
            <pc:docMk/>
            <pc:sldMk cId="0" sldId="259"/>
            <ac:picMk id="6" creationId="{DB9F2C61-503C-40FB-ECDA-039B93C489A9}"/>
          </ac:picMkLst>
        </pc:picChg>
        <pc:picChg chg="add mod">
          <ac:chgData name="LEO PRITAM" userId="4af4e5c60231188c" providerId="LiveId" clId="{5290EA22-E4B3-47EF-BD0C-08F4B58900CB}" dt="2024-12-02T16:15:54.034" v="122" actId="1076"/>
          <ac:picMkLst>
            <pc:docMk/>
            <pc:sldMk cId="0" sldId="259"/>
            <ac:picMk id="7" creationId="{E7454069-64FB-6E1B-81C4-B833BB76D272}"/>
          </ac:picMkLst>
        </pc:picChg>
      </pc:sldChg>
      <pc:sldChg chg="modSp mod">
        <pc:chgData name="LEO PRITAM" userId="4af4e5c60231188c" providerId="LiveId" clId="{5290EA22-E4B3-47EF-BD0C-08F4B58900CB}" dt="2024-12-02T16:31:13.818" v="171" actId="123"/>
        <pc:sldMkLst>
          <pc:docMk/>
          <pc:sldMk cId="0" sldId="260"/>
        </pc:sldMkLst>
        <pc:spChg chg="mod">
          <ac:chgData name="LEO PRITAM" userId="4af4e5c60231188c" providerId="LiveId" clId="{5290EA22-E4B3-47EF-BD0C-08F4B58900CB}" dt="2024-12-02T16:31:13.818" v="171" actId="123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LEO PRITAM" userId="4af4e5c60231188c" providerId="LiveId" clId="{5290EA22-E4B3-47EF-BD0C-08F4B58900CB}" dt="2024-12-03T02:38:50.596" v="475" actId="123"/>
        <pc:sldMkLst>
          <pc:docMk/>
          <pc:sldMk cId="0" sldId="261"/>
        </pc:sldMkLst>
        <pc:spChg chg="mod">
          <ac:chgData name="LEO PRITAM" userId="4af4e5c60231188c" providerId="LiveId" clId="{5290EA22-E4B3-47EF-BD0C-08F4B58900CB}" dt="2024-12-03T02:31:04.809" v="332" actId="1076"/>
          <ac:spMkLst>
            <pc:docMk/>
            <pc:sldMk cId="0" sldId="261"/>
            <ac:spMk id="31" creationId="{00000000-0000-0000-0000-000000000000}"/>
          </ac:spMkLst>
        </pc:spChg>
        <pc:spChg chg="mod">
          <ac:chgData name="LEO PRITAM" userId="4af4e5c60231188c" providerId="LiveId" clId="{5290EA22-E4B3-47EF-BD0C-08F4B58900CB}" dt="2024-12-03T02:38:36.794" v="473" actId="20577"/>
          <ac:spMkLst>
            <pc:docMk/>
            <pc:sldMk cId="0" sldId="261"/>
            <ac:spMk id="32" creationId="{00000000-0000-0000-0000-000000000000}"/>
          </ac:spMkLst>
        </pc:spChg>
        <pc:spChg chg="mod">
          <ac:chgData name="LEO PRITAM" userId="4af4e5c60231188c" providerId="LiveId" clId="{5290EA22-E4B3-47EF-BD0C-08F4B58900CB}" dt="2024-12-03T02:38:50.596" v="475" actId="123"/>
          <ac:spMkLst>
            <pc:docMk/>
            <pc:sldMk cId="0" sldId="261"/>
            <ac:spMk id="33" creationId="{00000000-0000-0000-0000-000000000000}"/>
          </ac:spMkLst>
        </pc:spChg>
        <pc:spChg chg="mod">
          <ac:chgData name="LEO PRITAM" userId="4af4e5c60231188c" providerId="LiveId" clId="{5290EA22-E4B3-47EF-BD0C-08F4B58900CB}" dt="2024-12-03T02:05:41.883" v="178" actId="123"/>
          <ac:spMkLst>
            <pc:docMk/>
            <pc:sldMk cId="0" sldId="261"/>
            <ac:spMk id="34" creationId="{00000000-0000-0000-0000-000000000000}"/>
          </ac:spMkLst>
        </pc:spChg>
        <pc:spChg chg="mod">
          <ac:chgData name="LEO PRITAM" userId="4af4e5c60231188c" providerId="LiveId" clId="{5290EA22-E4B3-47EF-BD0C-08F4B58900CB}" dt="2024-12-03T02:07:37.886" v="199" actId="123"/>
          <ac:spMkLst>
            <pc:docMk/>
            <pc:sldMk cId="0" sldId="261"/>
            <ac:spMk id="35" creationId="{00000000-0000-0000-0000-000000000000}"/>
          </ac:spMkLst>
        </pc:spChg>
        <pc:spChg chg="mod">
          <ac:chgData name="LEO PRITAM" userId="4af4e5c60231188c" providerId="LiveId" clId="{5290EA22-E4B3-47EF-BD0C-08F4B58900CB}" dt="2024-12-03T02:29:40.519" v="296" actId="20577"/>
          <ac:spMkLst>
            <pc:docMk/>
            <pc:sldMk cId="0" sldId="261"/>
            <ac:spMk id="36" creationId="{00000000-0000-0000-0000-000000000000}"/>
          </ac:spMkLst>
        </pc:spChg>
      </pc:sldChg>
      <pc:sldChg chg="modSp mod">
        <pc:chgData name="LEO PRITAM" userId="4af4e5c60231188c" providerId="LiveId" clId="{5290EA22-E4B3-47EF-BD0C-08F4B58900CB}" dt="2024-12-03T03:10:09.385" v="811" actId="123"/>
        <pc:sldMkLst>
          <pc:docMk/>
          <pc:sldMk cId="0" sldId="262"/>
        </pc:sldMkLst>
        <pc:spChg chg="mod">
          <ac:chgData name="LEO PRITAM" userId="4af4e5c60231188c" providerId="LiveId" clId="{5290EA22-E4B3-47EF-BD0C-08F4B58900CB}" dt="2024-12-03T03:09:10.890" v="798" actId="21"/>
          <ac:spMkLst>
            <pc:docMk/>
            <pc:sldMk cId="0" sldId="262"/>
            <ac:spMk id="3" creationId="{00000000-0000-0000-0000-000000000000}"/>
          </ac:spMkLst>
        </pc:spChg>
        <pc:spChg chg="mod">
          <ac:chgData name="LEO PRITAM" userId="4af4e5c60231188c" providerId="LiveId" clId="{5290EA22-E4B3-47EF-BD0C-08F4B58900CB}" dt="2024-12-03T03:10:09.385" v="811" actId="123"/>
          <ac:spMkLst>
            <pc:docMk/>
            <pc:sldMk cId="0" sldId="262"/>
            <ac:spMk id="9" creationId="{00000000-0000-0000-0000-000000000000}"/>
          </ac:spMkLst>
        </pc:spChg>
      </pc:sldChg>
      <pc:sldChg chg="addSp delSp modSp mod">
        <pc:chgData name="LEO PRITAM" userId="4af4e5c60231188c" providerId="LiveId" clId="{5290EA22-E4B3-47EF-BD0C-08F4B58900CB}" dt="2024-12-02T16:15:15.896" v="120" actId="122"/>
        <pc:sldMkLst>
          <pc:docMk/>
          <pc:sldMk cId="0" sldId="263"/>
        </pc:sldMkLst>
        <pc:spChg chg="mod">
          <ac:chgData name="LEO PRITAM" userId="4af4e5c60231188c" providerId="LiveId" clId="{5290EA22-E4B3-47EF-BD0C-08F4B58900CB}" dt="2024-12-02T16:15:15.896" v="120" actId="122"/>
          <ac:spMkLst>
            <pc:docMk/>
            <pc:sldMk cId="0" sldId="263"/>
            <ac:spMk id="5" creationId="{00000000-0000-0000-0000-000000000000}"/>
          </ac:spMkLst>
        </pc:spChg>
        <pc:picChg chg="add del mod">
          <ac:chgData name="LEO PRITAM" userId="4af4e5c60231188c" providerId="LiveId" clId="{5290EA22-E4B3-47EF-BD0C-08F4B58900CB}" dt="2024-12-02T11:45:00.967" v="15" actId="478"/>
          <ac:picMkLst>
            <pc:docMk/>
            <pc:sldMk cId="0" sldId="263"/>
            <ac:picMk id="4" creationId="{7ED20837-977A-B811-07F6-0C2292582E60}"/>
          </ac:picMkLst>
        </pc:picChg>
        <pc:picChg chg="del">
          <ac:chgData name="LEO PRITAM" userId="4af4e5c60231188c" providerId="LiveId" clId="{5290EA22-E4B3-47EF-BD0C-08F4B58900CB}" dt="2024-12-02T11:41:56.772" v="0" actId="478"/>
          <ac:picMkLst>
            <pc:docMk/>
            <pc:sldMk cId="0" sldId="263"/>
            <ac:picMk id="7" creationId="{EAF29F82-80FC-0694-4D37-71B3092DAFE6}"/>
          </ac:picMkLst>
        </pc:picChg>
        <pc:picChg chg="add mod">
          <ac:chgData name="LEO PRITAM" userId="4af4e5c60231188c" providerId="LiveId" clId="{5290EA22-E4B3-47EF-BD0C-08F4B58900CB}" dt="2024-12-02T11:46:04.443" v="26" actId="14100"/>
          <ac:picMkLst>
            <pc:docMk/>
            <pc:sldMk cId="0" sldId="263"/>
            <ac:picMk id="8" creationId="{6CE5E74B-FFE9-9498-9910-D55A8EBA9E1A}"/>
          </ac:picMkLst>
        </pc:picChg>
      </pc:sldChg>
      <pc:sldChg chg="modSp mod">
        <pc:chgData name="LEO PRITAM" userId="4af4e5c60231188c" providerId="LiveId" clId="{5290EA22-E4B3-47EF-BD0C-08F4B58900CB}" dt="2024-12-03T03:48:25.418" v="1485" actId="20577"/>
        <pc:sldMkLst>
          <pc:docMk/>
          <pc:sldMk cId="0" sldId="264"/>
        </pc:sldMkLst>
        <pc:spChg chg="mod">
          <ac:chgData name="LEO PRITAM" userId="4af4e5c60231188c" providerId="LiveId" clId="{5290EA22-E4B3-47EF-BD0C-08F4B58900CB}" dt="2024-12-03T03:20:55.894" v="812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LEO PRITAM" userId="4af4e5c60231188c" providerId="LiveId" clId="{5290EA22-E4B3-47EF-BD0C-08F4B58900CB}" dt="2024-12-03T03:33:05.584" v="913" actId="20577"/>
          <ac:spMkLst>
            <pc:docMk/>
            <pc:sldMk cId="0" sldId="264"/>
            <ac:spMk id="19" creationId="{00000000-0000-0000-0000-000000000000}"/>
          </ac:spMkLst>
        </pc:spChg>
        <pc:spChg chg="mod">
          <ac:chgData name="LEO PRITAM" userId="4af4e5c60231188c" providerId="LiveId" clId="{5290EA22-E4B3-47EF-BD0C-08F4B58900CB}" dt="2024-12-03T03:34:35.908" v="1048" actId="2057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LEO PRITAM" userId="4af4e5c60231188c" providerId="LiveId" clId="{5290EA22-E4B3-47EF-BD0C-08F4B58900CB}" dt="2024-12-03T03:36:52.629" v="1165" actId="20577"/>
          <ac:spMkLst>
            <pc:docMk/>
            <pc:sldMk cId="0" sldId="264"/>
            <ac:spMk id="22" creationId="{00000000-0000-0000-0000-000000000000}"/>
          </ac:spMkLst>
        </pc:spChg>
        <pc:spChg chg="mod">
          <ac:chgData name="LEO PRITAM" userId="4af4e5c60231188c" providerId="LiveId" clId="{5290EA22-E4B3-47EF-BD0C-08F4B58900CB}" dt="2024-12-03T03:46:19.993" v="1397" actId="14100"/>
          <ac:spMkLst>
            <pc:docMk/>
            <pc:sldMk cId="0" sldId="264"/>
            <ac:spMk id="24" creationId="{00000000-0000-0000-0000-000000000000}"/>
          </ac:spMkLst>
        </pc:spChg>
        <pc:spChg chg="mod">
          <ac:chgData name="LEO PRITAM" userId="4af4e5c60231188c" providerId="LiveId" clId="{5290EA22-E4B3-47EF-BD0C-08F4B58900CB}" dt="2024-12-03T03:48:25.418" v="1485" actId="20577"/>
          <ac:spMkLst>
            <pc:docMk/>
            <pc:sldMk cId="0" sldId="264"/>
            <ac:spMk id="36" creationId="{00000000-0000-0000-0000-000000000000}"/>
          </ac:spMkLst>
        </pc:spChg>
      </pc:sldChg>
      <pc:sldChg chg="delSp modSp del mod">
        <pc:chgData name="LEO PRITAM" userId="4af4e5c60231188c" providerId="LiveId" clId="{5290EA22-E4B3-47EF-BD0C-08F4B58900CB}" dt="2024-12-03T03:50:40" v="1488" actId="2696"/>
        <pc:sldMkLst>
          <pc:docMk/>
          <pc:sldMk cId="0" sldId="265"/>
        </pc:sldMkLst>
        <pc:spChg chg="del">
          <ac:chgData name="LEO PRITAM" userId="4af4e5c60231188c" providerId="LiveId" clId="{5290EA22-E4B3-47EF-BD0C-08F4B58900CB}" dt="2024-12-03T03:50:16.425" v="1487" actId="478"/>
          <ac:spMkLst>
            <pc:docMk/>
            <pc:sldMk cId="0" sldId="265"/>
            <ac:spMk id="2" creationId="{00000000-0000-0000-0000-000000000000}"/>
          </ac:spMkLst>
        </pc:spChg>
        <pc:picChg chg="mod">
          <ac:chgData name="LEO PRITAM" userId="4af4e5c60231188c" providerId="LiveId" clId="{5290EA22-E4B3-47EF-BD0C-08F4B58900CB}" dt="2024-12-03T03:49:41.913" v="1486" actId="1038"/>
          <ac:picMkLst>
            <pc:docMk/>
            <pc:sldMk cId="0" sldId="265"/>
            <ac:picMk id="40" creationId="{5647FBDC-83F5-D865-8F42-4AEC3B44D6D5}"/>
          </ac:picMkLst>
        </pc:picChg>
      </pc:sldChg>
      <pc:sldChg chg="addSp delSp modSp mod">
        <pc:chgData name="LEO PRITAM" userId="4af4e5c60231188c" providerId="LiveId" clId="{5290EA22-E4B3-47EF-BD0C-08F4B58900CB}" dt="2024-12-03T04:25:58.908" v="1807" actId="122"/>
        <pc:sldMkLst>
          <pc:docMk/>
          <pc:sldMk cId="0" sldId="266"/>
        </pc:sldMkLst>
        <pc:spChg chg="mod">
          <ac:chgData name="LEO PRITAM" userId="4af4e5c60231188c" providerId="LiveId" clId="{5290EA22-E4B3-47EF-BD0C-08F4B58900CB}" dt="2024-12-03T04:25:58.908" v="1807" actId="122"/>
          <ac:spMkLst>
            <pc:docMk/>
            <pc:sldMk cId="0" sldId="266"/>
            <ac:spMk id="3" creationId="{00000000-0000-0000-0000-000000000000}"/>
          </ac:spMkLst>
        </pc:spChg>
        <pc:spChg chg="mod">
          <ac:chgData name="LEO PRITAM" userId="4af4e5c60231188c" providerId="LiveId" clId="{5290EA22-E4B3-47EF-BD0C-08F4B58900CB}" dt="2024-12-03T04:00:36.480" v="1532" actId="5793"/>
          <ac:spMkLst>
            <pc:docMk/>
            <pc:sldMk cId="0" sldId="266"/>
            <ac:spMk id="4" creationId="{00000000-0000-0000-0000-000000000000}"/>
          </ac:spMkLst>
        </pc:spChg>
        <pc:picChg chg="del">
          <ac:chgData name="LEO PRITAM" userId="4af4e5c60231188c" providerId="LiveId" clId="{5290EA22-E4B3-47EF-BD0C-08F4B58900CB}" dt="2024-12-03T03:51:14.616" v="1489" actId="478"/>
          <ac:picMkLst>
            <pc:docMk/>
            <pc:sldMk cId="0" sldId="266"/>
            <ac:picMk id="6" creationId="{8CECE8C4-5E9F-C0B2-1922-247934B87C4C}"/>
          </ac:picMkLst>
        </pc:picChg>
        <pc:picChg chg="add del mod">
          <ac:chgData name="LEO PRITAM" userId="4af4e5c60231188c" providerId="LiveId" clId="{5290EA22-E4B3-47EF-BD0C-08F4B58900CB}" dt="2024-12-03T04:12:48.745" v="1645" actId="478"/>
          <ac:picMkLst>
            <pc:docMk/>
            <pc:sldMk cId="0" sldId="266"/>
            <ac:picMk id="7" creationId="{D6266D16-4C09-6609-C90A-C108DD4DDCC8}"/>
          </ac:picMkLst>
        </pc:picChg>
        <pc:picChg chg="add mod">
          <ac:chgData name="LEO PRITAM" userId="4af4e5c60231188c" providerId="LiveId" clId="{5290EA22-E4B3-47EF-BD0C-08F4B58900CB}" dt="2024-12-03T04:13:19.640" v="1652" actId="14100"/>
          <ac:picMkLst>
            <pc:docMk/>
            <pc:sldMk cId="0" sldId="266"/>
            <ac:picMk id="9" creationId="{40789011-9C3A-F441-7C7A-353FE1662D28}"/>
          </ac:picMkLst>
        </pc:picChg>
      </pc:sldChg>
      <pc:sldChg chg="addSp delSp modSp mod">
        <pc:chgData name="LEO PRITAM" userId="4af4e5c60231188c" providerId="LiveId" clId="{5290EA22-E4B3-47EF-BD0C-08F4B58900CB}" dt="2024-12-03T04:12:35.271" v="1644" actId="14100"/>
        <pc:sldMkLst>
          <pc:docMk/>
          <pc:sldMk cId="0" sldId="267"/>
        </pc:sldMkLst>
        <pc:spChg chg="mod">
          <ac:chgData name="LEO PRITAM" userId="4af4e5c60231188c" providerId="LiveId" clId="{5290EA22-E4B3-47EF-BD0C-08F4B58900CB}" dt="2024-12-03T04:08:44.748" v="1626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LEO PRITAM" userId="4af4e5c60231188c" providerId="LiveId" clId="{5290EA22-E4B3-47EF-BD0C-08F4B58900CB}" dt="2024-12-03T04:08:56.718" v="1627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LEO PRITAM" userId="4af4e5c60231188c" providerId="LiveId" clId="{5290EA22-E4B3-47EF-BD0C-08F4B58900CB}" dt="2024-12-03T04:09:25.110" v="1629" actId="122"/>
          <ac:spMkLst>
            <pc:docMk/>
            <pc:sldMk cId="0" sldId="267"/>
            <ac:spMk id="4" creationId="{00000000-0000-0000-0000-000000000000}"/>
          </ac:spMkLst>
        </pc:spChg>
        <pc:picChg chg="del">
          <ac:chgData name="LEO PRITAM" userId="4af4e5c60231188c" providerId="LiveId" clId="{5290EA22-E4B3-47EF-BD0C-08F4B58900CB}" dt="2024-12-03T04:07:46.082" v="1616" actId="478"/>
          <ac:picMkLst>
            <pc:docMk/>
            <pc:sldMk cId="0" sldId="267"/>
            <ac:picMk id="6" creationId="{AB36FA14-882E-243B-BE70-947C9BBE7BE4}"/>
          </ac:picMkLst>
        </pc:picChg>
        <pc:picChg chg="add del mod">
          <ac:chgData name="LEO PRITAM" userId="4af4e5c60231188c" providerId="LiveId" clId="{5290EA22-E4B3-47EF-BD0C-08F4B58900CB}" dt="2024-12-03T04:12:17.309" v="1638" actId="478"/>
          <ac:picMkLst>
            <pc:docMk/>
            <pc:sldMk cId="0" sldId="267"/>
            <ac:picMk id="7" creationId="{8B0E43F3-BF16-DC78-E7DF-205AEFFDFD94}"/>
          </ac:picMkLst>
        </pc:picChg>
        <pc:picChg chg="add mod">
          <ac:chgData name="LEO PRITAM" userId="4af4e5c60231188c" providerId="LiveId" clId="{5290EA22-E4B3-47EF-BD0C-08F4B58900CB}" dt="2024-12-03T04:12:35.271" v="1644" actId="14100"/>
          <ac:picMkLst>
            <pc:docMk/>
            <pc:sldMk cId="0" sldId="267"/>
            <ac:picMk id="9" creationId="{0450B1CA-333D-4C32-C794-61E3F9456984}"/>
          </ac:picMkLst>
        </pc:picChg>
      </pc:sldChg>
      <pc:sldChg chg="addSp delSp modSp mod">
        <pc:chgData name="LEO PRITAM" userId="4af4e5c60231188c" providerId="LiveId" clId="{5290EA22-E4B3-47EF-BD0C-08F4B58900CB}" dt="2024-12-03T04:25:39.295" v="1805" actId="20577"/>
        <pc:sldMkLst>
          <pc:docMk/>
          <pc:sldMk cId="0" sldId="268"/>
        </pc:sldMkLst>
        <pc:spChg chg="mod">
          <ac:chgData name="LEO PRITAM" userId="4af4e5c60231188c" providerId="LiveId" clId="{5290EA22-E4B3-47EF-BD0C-08F4B58900CB}" dt="2024-12-03T04:25:37.177" v="1804" actId="20577"/>
          <ac:spMkLst>
            <pc:docMk/>
            <pc:sldMk cId="0" sldId="268"/>
            <ac:spMk id="2" creationId="{00000000-0000-0000-0000-000000000000}"/>
          </ac:spMkLst>
        </pc:spChg>
        <pc:spChg chg="mod">
          <ac:chgData name="LEO PRITAM" userId="4af4e5c60231188c" providerId="LiveId" clId="{5290EA22-E4B3-47EF-BD0C-08F4B58900CB}" dt="2024-12-03T04:24:29.693" v="1791" actId="113"/>
          <ac:spMkLst>
            <pc:docMk/>
            <pc:sldMk cId="0" sldId="268"/>
            <ac:spMk id="3" creationId="{00000000-0000-0000-0000-000000000000}"/>
          </ac:spMkLst>
        </pc:spChg>
        <pc:spChg chg="mod">
          <ac:chgData name="LEO PRITAM" userId="4af4e5c60231188c" providerId="LiveId" clId="{5290EA22-E4B3-47EF-BD0C-08F4B58900CB}" dt="2024-12-03T04:25:39.295" v="1805" actId="20577"/>
          <ac:spMkLst>
            <pc:docMk/>
            <pc:sldMk cId="0" sldId="268"/>
            <ac:spMk id="4" creationId="{00000000-0000-0000-0000-000000000000}"/>
          </ac:spMkLst>
        </pc:spChg>
        <pc:picChg chg="del">
          <ac:chgData name="LEO PRITAM" userId="4af4e5c60231188c" providerId="LiveId" clId="{5290EA22-E4B3-47EF-BD0C-08F4B58900CB}" dt="2024-12-03T04:09:38.707" v="1630" actId="478"/>
          <ac:picMkLst>
            <pc:docMk/>
            <pc:sldMk cId="0" sldId="268"/>
            <ac:picMk id="6" creationId="{E6CF9888-97EE-F1ED-2587-293BE8B7D47F}"/>
          </ac:picMkLst>
        </pc:picChg>
        <pc:picChg chg="add del mod">
          <ac:chgData name="LEO PRITAM" userId="4af4e5c60231188c" providerId="LiveId" clId="{5290EA22-E4B3-47EF-BD0C-08F4B58900CB}" dt="2024-12-03T04:13:33.374" v="1653" actId="478"/>
          <ac:picMkLst>
            <pc:docMk/>
            <pc:sldMk cId="0" sldId="268"/>
            <ac:picMk id="7" creationId="{408DE54E-E818-275F-9B2E-8E1ECB8BB4E1}"/>
          </ac:picMkLst>
        </pc:picChg>
        <pc:picChg chg="add mod">
          <ac:chgData name="LEO PRITAM" userId="4af4e5c60231188c" providerId="LiveId" clId="{5290EA22-E4B3-47EF-BD0C-08F4B58900CB}" dt="2024-12-03T04:14:24.906" v="1660" actId="14100"/>
          <ac:picMkLst>
            <pc:docMk/>
            <pc:sldMk cId="0" sldId="268"/>
            <ac:picMk id="9" creationId="{76A7A2EF-B8C0-7D40-431E-B618B4FED5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python.org/3/library/sqlite3.html" TargetMode="External"/><Relationship Id="rId5" Type="http://schemas.openxmlformats.org/officeDocument/2006/relationships/hyperlink" Target="https://www.sqlite.org/docs.html" TargetMode="External"/><Relationship Id="rId4" Type="http://schemas.openxmlformats.org/officeDocument/2006/relationships/hyperlink" Target="https://docs.python.org/3/library/tkinter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3.sv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8.png"/><Relationship Id="rId12" Type="http://schemas.openxmlformats.org/officeDocument/2006/relationships/image" Target="../media/image27.sv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6.png"/><Relationship Id="rId24" Type="http://schemas.openxmlformats.org/officeDocument/2006/relationships/image" Target="../media/image2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28" Type="http://schemas.openxmlformats.org/officeDocument/2006/relationships/image" Target="../media/image31.svg"/><Relationship Id="rId10" Type="http://schemas.openxmlformats.org/officeDocument/2006/relationships/image" Target="../media/image11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3.svg"/><Relationship Id="rId22" Type="http://schemas.openxmlformats.org/officeDocument/2006/relationships/image" Target="../media/image29.svg"/><Relationship Id="rId27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6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30.png"/><Relationship Id="rId10" Type="http://schemas.openxmlformats.org/officeDocument/2006/relationships/image" Target="../media/image9.sv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7.svg"/><Relationship Id="rId22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17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1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3688802" y="3136543"/>
            <a:ext cx="10910396" cy="320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3626" y="6855791"/>
            <a:ext cx="10260748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Prabhu Pritam</a:t>
            </a:r>
          </a:p>
        </p:txBody>
      </p:sp>
      <p:sp>
        <p:nvSpPr>
          <p:cNvPr id="16" name="Freeform 16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774D5F-6039-7751-5D59-13064026AE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5062" cy="19959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10B3FB-22C4-7357-DDB5-45445293D0B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3318"/>
            <a:ext cx="3352800" cy="16252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962400" y="543933"/>
            <a:ext cx="7065473" cy="130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99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72600" y="1911018"/>
            <a:ext cx="7949773" cy="739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The project successfully implements an inventory and billing management system that is both functional and user-friendly, catering to real-world use cases. </a:t>
            </a: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DM Sans "/>
            </a:endParaRP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A </a:t>
            </a:r>
            <a:r>
              <a:rPr lang="en-US" sz="2200" dirty="0" err="1">
                <a:latin typeface="DM Sans "/>
              </a:rPr>
              <a:t>Tkinter</a:t>
            </a:r>
            <a:r>
              <a:rPr lang="en-US" sz="2200" dirty="0">
                <a:latin typeface="DM Sans "/>
              </a:rPr>
              <a:t>-based GUI ensures an intuitive interface for user interaction, including features for login, inventory management, and billing operations.</a:t>
            </a: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DM Sans "/>
            </a:endParaRP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SQLite is integrated for secure data storage and management, providing reliable support for user authentication and future inventory tracking. </a:t>
            </a: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00" dirty="0">
              <a:latin typeface="DM Sans "/>
            </a:endParaRP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Core functionalities include verifying user credentials, dynamically calculating and updating bills, and displaying itemized details in an organized manner. </a:t>
            </a:r>
          </a:p>
          <a:p>
            <a:pPr lvl="0" algn="just">
              <a:lnSpc>
                <a:spcPts val="2430"/>
              </a:lnSpc>
              <a:spcBef>
                <a:spcPct val="0"/>
              </a:spcBef>
            </a:pPr>
            <a:endParaRPr lang="en-US" sz="2200" dirty="0">
              <a:latin typeface="DM Sans "/>
            </a:endParaRP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The modular and scalable design allows for easy future enhancements, such as inventory persistence, reporting, and additional user roles. </a:t>
            </a:r>
          </a:p>
          <a:p>
            <a:pPr lvl="0" algn="just">
              <a:lnSpc>
                <a:spcPts val="2430"/>
              </a:lnSpc>
              <a:spcBef>
                <a:spcPct val="0"/>
              </a:spcBef>
            </a:pPr>
            <a:endParaRPr lang="en-US" sz="2200" dirty="0">
              <a:latin typeface="DM Sans "/>
            </a:endParaRPr>
          </a:p>
          <a:p>
            <a:pPr marL="342900" lvl="0" indent="-342900" algn="just">
              <a:lnSpc>
                <a:spcPts val="243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DM Sans "/>
              </a:rPr>
              <a:t>The project effectively demonstrates the capability of Python for building efficient, practical solutions for inventory and billing challenges in small-scale businesses or individual use cases. </a:t>
            </a:r>
            <a:endParaRPr lang="en-US" sz="2200" spc="107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0789011-9C3A-F441-7C7A-353FE166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5" y="1845682"/>
            <a:ext cx="8299605" cy="75650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90975" y="-398145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8600" y="2552700"/>
            <a:ext cx="11106776" cy="478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r>
              <a:rPr lang="en-US" sz="2800" b="1" dirty="0">
                <a:latin typeface="DM Sans "/>
              </a:rPr>
              <a:t>Basic Inventory Management: </a:t>
            </a:r>
            <a:r>
              <a:rPr lang="en-US" sz="2800" dirty="0">
                <a:latin typeface="DM Sans "/>
              </a:rPr>
              <a:t>The system lacks persistent inventory tracking and storage in the database. </a:t>
            </a: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endParaRPr lang="en-US" sz="2800" dirty="0">
              <a:latin typeface="DM Sans "/>
            </a:endParaRP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r>
              <a:rPr lang="en-US" sz="2800" b="1" dirty="0">
                <a:latin typeface="DM Sans "/>
              </a:rPr>
              <a:t>Limited User Roles:  </a:t>
            </a:r>
            <a:r>
              <a:rPr lang="en-US" sz="2800" dirty="0">
                <a:latin typeface="DM Sans "/>
              </a:rPr>
              <a:t>There is no differentiation of user roles (e.g., admin vs. cashier) or permissions. </a:t>
            </a: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endParaRPr lang="en-US" sz="2800" dirty="0">
              <a:latin typeface="DM Sans "/>
            </a:endParaRP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r>
              <a:rPr lang="en-US" sz="2800" b="1" dirty="0">
                <a:latin typeface="DM Sans "/>
              </a:rPr>
              <a:t>Scalability Constraints:  </a:t>
            </a:r>
            <a:r>
              <a:rPr lang="en-US" sz="2800" dirty="0">
                <a:latin typeface="DM Sans "/>
              </a:rPr>
              <a:t>The reliance on SQLite limits scalability for larger applications with multiple users. </a:t>
            </a: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endParaRPr lang="en-US" sz="2800" dirty="0">
              <a:latin typeface="DM Sans "/>
            </a:endParaRPr>
          </a:p>
          <a:p>
            <a:pPr marL="514350" indent="-514350" algn="just">
              <a:lnSpc>
                <a:spcPts val="3374"/>
              </a:lnSpc>
              <a:buFont typeface="+mj-lt"/>
              <a:buAutoNum type="arabicPeriod"/>
            </a:pPr>
            <a:r>
              <a:rPr lang="en-US" sz="2800" b="1" dirty="0">
                <a:latin typeface="DM Sans "/>
              </a:rPr>
              <a:t>Static Design: </a:t>
            </a:r>
            <a:r>
              <a:rPr lang="en-US" sz="2800" dirty="0">
                <a:latin typeface="DM Sans "/>
              </a:rPr>
              <a:t>The GUI is basic and may require redesign for better usability and aesthetics. </a:t>
            </a:r>
            <a:endParaRPr lang="en-US" sz="2800" spc="120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71800" y="574596"/>
            <a:ext cx="12104156" cy="97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75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Limitations Of the Project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450B1CA-333D-4C32-C794-61E3F9456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593" y="1943100"/>
            <a:ext cx="6540808" cy="70615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57650" y="-4029075"/>
            <a:ext cx="1022985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r>
              <a:rPr lang="en-US" dirty="0"/>
              <a:t>s</a:t>
            </a:r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7434263" y="1028700"/>
            <a:ext cx="10744200" cy="9135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374"/>
              </a:lnSpc>
              <a:buAutoNum type="arabicPeriod"/>
            </a:pPr>
            <a:r>
              <a:rPr lang="en-IN" sz="2400" b="1" dirty="0">
                <a:latin typeface="DM Sans "/>
              </a:rPr>
              <a:t>Python Official Documentation:</a:t>
            </a:r>
          </a:p>
          <a:p>
            <a:pPr algn="l">
              <a:lnSpc>
                <a:spcPts val="3374"/>
              </a:lnSpc>
            </a:pPr>
            <a:r>
              <a:rPr lang="en-IN" sz="2400" dirty="0">
                <a:latin typeface="DM Sans "/>
              </a:rPr>
              <a:t> 	Python Software Foundation. (n.d.). Python documentation. 	Retrieved from </a:t>
            </a:r>
            <a:r>
              <a:rPr lang="en-IN" sz="2400" dirty="0">
                <a:latin typeface="DM Sans "/>
                <a:hlinkClick r:id="rId3"/>
              </a:rPr>
              <a:t>https://docs.python.org/</a:t>
            </a: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r>
              <a:rPr lang="en-IN" sz="2400" b="1" dirty="0">
                <a:latin typeface="DM Sans "/>
              </a:rPr>
              <a:t>2. </a:t>
            </a:r>
            <a:r>
              <a:rPr lang="en-IN" sz="2400" b="1" dirty="0" err="1">
                <a:latin typeface="DM Sans "/>
              </a:rPr>
              <a:t>Tkinter</a:t>
            </a:r>
            <a:r>
              <a:rPr lang="en-IN" sz="2400" b="1" dirty="0">
                <a:latin typeface="DM Sans "/>
              </a:rPr>
              <a:t> Documentation: </a:t>
            </a:r>
          </a:p>
          <a:p>
            <a:pPr algn="l">
              <a:lnSpc>
                <a:spcPts val="3374"/>
              </a:lnSpc>
            </a:pPr>
            <a:r>
              <a:rPr lang="en-IN" sz="2400" dirty="0">
                <a:latin typeface="DM Sans "/>
              </a:rPr>
              <a:t>	</a:t>
            </a:r>
            <a:r>
              <a:rPr lang="en-IN" sz="2400" dirty="0" err="1">
                <a:latin typeface="DM Sans "/>
              </a:rPr>
              <a:t>Tkinter</a:t>
            </a:r>
            <a:r>
              <a:rPr lang="en-IN" sz="2400" dirty="0">
                <a:latin typeface="DM Sans "/>
              </a:rPr>
              <a:t>. (n.d.). </a:t>
            </a:r>
            <a:r>
              <a:rPr lang="en-IN" sz="2400" dirty="0" err="1">
                <a:latin typeface="DM Sans "/>
              </a:rPr>
              <a:t>Tkinter</a:t>
            </a:r>
            <a:r>
              <a:rPr lang="en-IN" sz="2400" dirty="0">
                <a:latin typeface="DM Sans "/>
              </a:rPr>
              <a:t> 8.6 reference: a GUI for Python. Retrieved from 	</a:t>
            </a:r>
            <a:r>
              <a:rPr lang="en-IN" sz="2400" dirty="0">
                <a:latin typeface="DM Sans "/>
                <a:hlinkClick r:id="rId4"/>
              </a:rPr>
              <a:t>https://docs.python.org/3/library/tkinter.html</a:t>
            </a: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r>
              <a:rPr lang="en-IN" sz="2400" b="1" dirty="0">
                <a:latin typeface="DM Sans "/>
              </a:rPr>
              <a:t>3. SQLite Documentation:</a:t>
            </a:r>
          </a:p>
          <a:p>
            <a:pPr algn="l">
              <a:lnSpc>
                <a:spcPts val="3374"/>
              </a:lnSpc>
            </a:pPr>
            <a:r>
              <a:rPr lang="en-IN" sz="2400" dirty="0">
                <a:latin typeface="DM Sans "/>
              </a:rPr>
              <a:t>	SQLite. (n.d.). SQLite Documentation. Retrieved from 	</a:t>
            </a:r>
            <a:r>
              <a:rPr lang="en-IN" sz="2400" dirty="0">
                <a:latin typeface="DM Sans "/>
                <a:hlinkClick r:id="rId5"/>
              </a:rPr>
              <a:t>https://www.sqlite.org/docs.html</a:t>
            </a: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r>
              <a:rPr lang="en-IN" sz="2400" b="1" dirty="0">
                <a:latin typeface="DM Sans "/>
              </a:rPr>
              <a:t>4. Python SQLite3 Module Documentation:</a:t>
            </a:r>
          </a:p>
          <a:p>
            <a:pPr algn="l">
              <a:lnSpc>
                <a:spcPts val="3374"/>
              </a:lnSpc>
            </a:pPr>
            <a:r>
              <a:rPr lang="en-IN" sz="2400" dirty="0">
                <a:latin typeface="DM Sans "/>
              </a:rPr>
              <a:t>	Python Software Foundation. (n.d.). sqlite3 — DB-API 2.0 interface for 	SQLite databases. Retrieved from 	</a:t>
            </a:r>
            <a:r>
              <a:rPr lang="en-IN" sz="2400" dirty="0">
                <a:latin typeface="DM Sans "/>
                <a:hlinkClick r:id="rId6"/>
              </a:rPr>
              <a:t>https://docs.python.org/3/library/sqlite3.html</a:t>
            </a: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r>
              <a:rPr lang="en-IN" sz="2400" b="1" dirty="0">
                <a:latin typeface="DM Sans "/>
              </a:rPr>
              <a:t>5. </a:t>
            </a:r>
            <a:r>
              <a:rPr lang="en-IN" sz="2400" b="1" dirty="0" err="1">
                <a:latin typeface="DM Sans "/>
              </a:rPr>
              <a:t>Tkinter</a:t>
            </a:r>
            <a:r>
              <a:rPr lang="en-IN" sz="2400" b="1" dirty="0">
                <a:latin typeface="DM Sans "/>
              </a:rPr>
              <a:t> GUI Programming by Example:</a:t>
            </a:r>
          </a:p>
          <a:p>
            <a:pPr algn="l">
              <a:lnSpc>
                <a:spcPts val="3374"/>
              </a:lnSpc>
            </a:pPr>
            <a:r>
              <a:rPr lang="en-IN" sz="2400" dirty="0">
                <a:latin typeface="DM Sans "/>
              </a:rPr>
              <a:t>	Richard H. (2018). </a:t>
            </a:r>
            <a:r>
              <a:rPr lang="en-IN" sz="2400" dirty="0" err="1">
                <a:latin typeface="DM Sans "/>
              </a:rPr>
              <a:t>Tkinter</a:t>
            </a:r>
            <a:r>
              <a:rPr lang="en-IN" sz="2400" dirty="0">
                <a:latin typeface="DM Sans "/>
              </a:rPr>
              <a:t> GUI Programming by Example. </a:t>
            </a:r>
            <a:r>
              <a:rPr lang="en-IN" sz="2400" dirty="0" err="1">
                <a:latin typeface="DM Sans "/>
              </a:rPr>
              <a:t>Packt</a:t>
            </a:r>
            <a:r>
              <a:rPr lang="en-IN" sz="2400" dirty="0">
                <a:latin typeface="DM Sans "/>
              </a:rPr>
              <a:t> 	Publishing. </a:t>
            </a:r>
          </a:p>
          <a:p>
            <a:pPr algn="l">
              <a:lnSpc>
                <a:spcPts val="3374"/>
              </a:lnSpc>
            </a:pPr>
            <a:endParaRPr lang="en-IN" sz="2400" dirty="0">
              <a:latin typeface="DM Sans "/>
            </a:endParaRPr>
          </a:p>
          <a:p>
            <a:pPr algn="l">
              <a:lnSpc>
                <a:spcPts val="3374"/>
              </a:lnSpc>
            </a:pPr>
            <a:endParaRPr lang="en-US" sz="2400" u="sng" spc="120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342900"/>
            <a:ext cx="6172200" cy="110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44"/>
              </a:lnSpc>
            </a:pPr>
            <a:r>
              <a:rPr lang="en-US" sz="8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  <p:pic>
        <p:nvPicPr>
          <p:cNvPr id="9" name="Picture 8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76A7A2EF-B8C0-7D40-431E-B618B4FED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333501"/>
            <a:ext cx="706755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151844" y="9598372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686214" y="6928550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1048754" y="-131756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3"/>
                </a:lnTo>
                <a:lnTo>
                  <a:pt x="0" y="3068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686214" y="-300812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70549" y="899010"/>
            <a:ext cx="1472841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Let’s Get Started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9843" y="2604555"/>
            <a:ext cx="7340062" cy="693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 &amp; Scope Of the Project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 Tools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Design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Flowchart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 Validation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Limitaitons</a:t>
            </a: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 b="1" spc="-6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  <a:p>
            <a:pPr algn="l">
              <a:lnSpc>
                <a:spcPts val="3000"/>
              </a:lnSpc>
            </a:pPr>
            <a:endParaRPr lang="en-US" sz="3000" b="1" spc="-6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4599198" y="380665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34225" y="1113546"/>
            <a:ext cx="9403187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40"/>
              </a:lnSpc>
            </a:pPr>
            <a:r>
              <a:rPr lang="en-US" sz="1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2689" y="3006604"/>
            <a:ext cx="7707571" cy="421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400" dirty="0"/>
              <a:t>This project involves a Retailer Inventory System using Python. The system features a graphical user interface (GUI) built with the </a:t>
            </a:r>
            <a:r>
              <a:rPr lang="en-US" sz="2400" dirty="0" err="1"/>
              <a:t>Tkinter</a:t>
            </a:r>
            <a:r>
              <a:rPr lang="en-US" sz="2400" dirty="0"/>
              <a:t> module and utilizes SQLite for database management. The primary objective is to create an efficient and user-friendly inventory management solution for retailers. </a:t>
            </a:r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r>
              <a:rPr lang="en-US" sz="2400" dirty="0"/>
              <a:t>The system includes functionalities such as user authentication, item management (add, delete, search), and bill generation. By combining a robust backend with an intuitive frontend, this project aims to streamline inventory processes for small to medium-sized retail businesses. </a:t>
            </a:r>
            <a:endParaRPr lang="en-US" sz="2199" u="none" spc="131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163935" y="272221"/>
            <a:ext cx="9253699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04464" y="2682919"/>
            <a:ext cx="10011796" cy="657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600" b="1" dirty="0">
                <a:latin typeface="DM Sans Bold" charset="0"/>
              </a:rPr>
              <a:t>Authentication: </a:t>
            </a:r>
          </a:p>
          <a:p>
            <a:pPr algn="just">
              <a:lnSpc>
                <a:spcPts val="2700"/>
              </a:lnSpc>
            </a:pPr>
            <a:r>
              <a:rPr lang="en-US" sz="2400" dirty="0"/>
              <a:t>Implement a secure login system using SQLite to restrict unauthorized access and protect sensitive data. </a:t>
            </a:r>
            <a:endParaRPr lang="en-US" sz="24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700"/>
              </a:lnSpc>
            </a:pPr>
            <a:endParaRPr lang="en-US" sz="2600" b="1" dirty="0">
              <a:latin typeface="DM Sans Bold" charset="0"/>
            </a:endParaRPr>
          </a:p>
          <a:p>
            <a:pPr algn="just">
              <a:lnSpc>
                <a:spcPts val="2700"/>
              </a:lnSpc>
            </a:pPr>
            <a:r>
              <a:rPr lang="en-US" sz="2600" b="1" dirty="0">
                <a:latin typeface="DM Sans Bold" charset="0"/>
              </a:rPr>
              <a:t>Inventory Management: </a:t>
            </a:r>
          </a:p>
          <a:p>
            <a:pPr algn="just">
              <a:lnSpc>
                <a:spcPts val="2700"/>
              </a:lnSpc>
            </a:pPr>
            <a:r>
              <a:rPr lang="en-US" sz="2400" dirty="0"/>
              <a:t>Enable users to efficiently add new items and update pricing and quantities with a simple graphical interface. </a:t>
            </a:r>
            <a:endParaRPr lang="en-US" sz="24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700"/>
              </a:lnSpc>
            </a:pPr>
            <a:endParaRPr lang="en-US" sz="2600" b="1" dirty="0">
              <a:latin typeface="DM Sans Bold" charset="0"/>
            </a:endParaRPr>
          </a:p>
          <a:p>
            <a:pPr algn="just">
              <a:lnSpc>
                <a:spcPts val="2700"/>
              </a:lnSpc>
            </a:pPr>
            <a:r>
              <a:rPr lang="en-US" sz="2600" b="1" dirty="0">
                <a:latin typeface="DM Sans Bold" charset="0"/>
              </a:rPr>
              <a:t>Billing System: </a:t>
            </a:r>
          </a:p>
          <a:p>
            <a:pPr algn="just">
              <a:lnSpc>
                <a:spcPts val="2700"/>
              </a:lnSpc>
            </a:pPr>
            <a:r>
              <a:rPr lang="en-US" sz="2400" dirty="0"/>
              <a:t>Provide an interactive platform for generating bills by dynamically calculating the total based on user input, reducing errors and improving transaction efficiency. </a:t>
            </a:r>
            <a:endParaRPr lang="en-US" sz="24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700"/>
              </a:lnSpc>
            </a:pPr>
            <a:endParaRPr lang="en-US" sz="2600" b="1" dirty="0">
              <a:latin typeface="DM Sans Bold" charset="0"/>
            </a:endParaRPr>
          </a:p>
          <a:p>
            <a:pPr algn="just">
              <a:lnSpc>
                <a:spcPts val="2700"/>
              </a:lnSpc>
            </a:pPr>
            <a:r>
              <a:rPr lang="en-US" sz="2600" b="1" dirty="0">
                <a:latin typeface="DM Sans Bold" charset="0"/>
              </a:rPr>
              <a:t>User Experience: </a:t>
            </a:r>
          </a:p>
          <a:p>
            <a:pPr algn="just">
              <a:lnSpc>
                <a:spcPts val="2700"/>
              </a:lnSpc>
            </a:pPr>
            <a:r>
              <a:rPr lang="en-US" sz="2400" dirty="0"/>
              <a:t>Design a </a:t>
            </a:r>
            <a:r>
              <a:rPr lang="en-US" sz="2400" dirty="0" err="1"/>
              <a:t>Tkinter</a:t>
            </a:r>
            <a:r>
              <a:rPr lang="en-US" sz="2400" dirty="0"/>
              <a:t>-based GUI that is intuitive and accessible, ensuring ease of use for both technical and non-technical users. </a:t>
            </a:r>
            <a:endParaRPr lang="en-US" sz="24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2700"/>
              </a:lnSpc>
            </a:pPr>
            <a:endParaRPr lang="en-US" sz="2600" b="1" dirty="0">
              <a:latin typeface="DM Sans Bold" charset="0"/>
            </a:endParaRPr>
          </a:p>
          <a:p>
            <a:pPr algn="just">
              <a:lnSpc>
                <a:spcPts val="2700"/>
              </a:lnSpc>
            </a:pPr>
            <a:r>
              <a:rPr lang="en-US" sz="2600" b="1" dirty="0">
                <a:latin typeface="DM Sans Bold" charset="0"/>
              </a:rPr>
              <a:t>Scalability: </a:t>
            </a:r>
          </a:p>
          <a:p>
            <a:pPr algn="just">
              <a:lnSpc>
                <a:spcPts val="2700"/>
              </a:lnSpc>
            </a:pPr>
            <a:r>
              <a:rPr lang="en-US" sz="2400" dirty="0"/>
              <a:t>Develop a modular system that can be expanded in the future to include features like reports, data analytics, or cloud integration for broader usability. </a:t>
            </a:r>
            <a:endParaRPr lang="en-US" sz="24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E7454069-64FB-6E1B-81C4-B833BB76D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54411"/>
            <a:ext cx="6248399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77286" y="1818365"/>
            <a:ext cx="11106776" cy="794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200" dirty="0"/>
              <a:t>This project aims to provide a basic yet functional inventory and billing management system using Python’s </a:t>
            </a:r>
            <a:r>
              <a:rPr lang="en-US" sz="2200" dirty="0" err="1"/>
              <a:t>Tkinter</a:t>
            </a:r>
            <a:r>
              <a:rPr lang="en-US" sz="2200" dirty="0"/>
              <a:t> library for the graphical user interface (GUI) and SQLite for database management. The scope of this project includes the following key features and functionalities: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b="1" dirty="0">
                <a:latin typeface="DM Sans Bold" charset="0"/>
              </a:rPr>
              <a:t>User Authentication: </a:t>
            </a:r>
            <a:r>
              <a:rPr lang="en-US" sz="2200" dirty="0"/>
              <a:t>Secure login mechanism using an SQLite database to validate user credentials. Restricts access to authorized users, protecting sensitive data and ensuring system integrity.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b="1" dirty="0">
                <a:latin typeface="DM Sans Bold" charset="0"/>
              </a:rPr>
              <a:t>Inventory Management: </a:t>
            </a:r>
            <a:r>
              <a:rPr lang="en-US" sz="2200" dirty="0"/>
              <a:t>Add new items to the inventory, including their name, price, and quantity. Update existing items' pricing and quantities as needed. Create a modular system capable of accommodating additional inventory-related features in the future.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dirty="0">
                <a:latin typeface="DM Sans Bold" charset="0"/>
              </a:rPr>
              <a:t>Billing System: </a:t>
            </a:r>
            <a:r>
              <a:rPr lang="en-US" sz="2200" dirty="0"/>
              <a:t>Generate bills dynamically by allowing users to input item details such as name, quantity, and price. Calculate and display the total amount for all items added to the bill. Provide a list of added items, enabling users to verify and manage transaction details before finalizing.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dirty="0">
                <a:latin typeface="DM Sans Bold" charset="0"/>
              </a:rPr>
              <a:t>User-Friendly Interface: </a:t>
            </a:r>
            <a:r>
              <a:rPr lang="en-US" sz="2200" dirty="0"/>
              <a:t>Design a </a:t>
            </a:r>
            <a:r>
              <a:rPr lang="en-US" sz="2200" dirty="0" err="1"/>
              <a:t>Tkinter</a:t>
            </a:r>
            <a:r>
              <a:rPr lang="en-US" sz="2200" dirty="0"/>
              <a:t>-based GUI with clear labels, input fields, buttons, and feedback mechanisms. Ensure the interface is intuitive for users with minimal technical knowledge.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dirty="0">
                <a:latin typeface="DM Sans Bold" charset="0"/>
              </a:rPr>
              <a:t>Real-Time Feedback and Error Handling: </a:t>
            </a:r>
            <a:r>
              <a:rPr lang="en-US" sz="2200" dirty="0"/>
              <a:t>Display error messages for invalid inputs (e.g., incorrect quantities or pricing formats). Provide success or failure feedback for login and system operations.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31801" lvl="1" indent="-215900" algn="just">
              <a:lnSpc>
                <a:spcPts val="2700"/>
              </a:lnSpc>
              <a:buFont typeface="Arial"/>
              <a:buChar char="•"/>
            </a:pPr>
            <a:r>
              <a:rPr lang="en-US" sz="2400" dirty="0">
                <a:latin typeface="DM Sans Bold" charset="0"/>
              </a:rPr>
              <a:t>Modular Design for Future Expansion: </a:t>
            </a:r>
            <a:r>
              <a:rPr lang="en-US" sz="2200" dirty="0"/>
              <a:t>Include a foundational framework that can be expanded with additional features, such as generating sales reports, integration with external databases or cloud-based systems, or advanced security options like password encryption or multi-factor authentication. </a:t>
            </a:r>
            <a:endParaRPr lang="en-US" sz="2200" spc="12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126777" y="2526577"/>
            <a:ext cx="5132523" cy="5668449"/>
          </a:xfrm>
          <a:custGeom>
            <a:avLst/>
            <a:gdLst/>
            <a:ahLst/>
            <a:cxnLst/>
            <a:rect l="l" t="t" r="r" b="b"/>
            <a:pathLst>
              <a:path w="5132523" h="5668449">
                <a:moveTo>
                  <a:pt x="0" y="0"/>
                </a:moveTo>
                <a:lnTo>
                  <a:pt x="5132523" y="0"/>
                </a:lnTo>
                <a:lnTo>
                  <a:pt x="5132523" y="5668449"/>
                </a:lnTo>
                <a:lnTo>
                  <a:pt x="0" y="5668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97907" y="443693"/>
            <a:ext cx="11699214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Scope Of the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264609" y="1499419"/>
            <a:ext cx="1829699" cy="1745076"/>
          </a:xfrm>
          <a:custGeom>
            <a:avLst/>
            <a:gdLst/>
            <a:ahLst/>
            <a:cxnLst/>
            <a:rect l="l" t="t" r="r" b="b"/>
            <a:pathLst>
              <a:path w="1829699" h="1745076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408646" y="4112341"/>
            <a:ext cx="1541626" cy="2055501"/>
          </a:xfrm>
          <a:custGeom>
            <a:avLst/>
            <a:gdLst/>
            <a:ahLst/>
            <a:cxnLst/>
            <a:rect l="l" t="t" r="r" b="b"/>
            <a:pathLst>
              <a:path w="1541626" h="2055501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1206092" y="7066570"/>
            <a:ext cx="1946733" cy="1700958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2118917" y="1547255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11944417" y="7131683"/>
            <a:ext cx="1907691" cy="1635845"/>
          </a:xfrm>
          <a:custGeom>
            <a:avLst/>
            <a:gdLst/>
            <a:ahLst/>
            <a:cxnLst/>
            <a:rect l="l" t="t" r="r" b="b"/>
            <a:pathLst>
              <a:path w="1907691" h="1635845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2016656" y="4273120"/>
            <a:ext cx="1776392" cy="1676470"/>
          </a:xfrm>
          <a:custGeom>
            <a:avLst/>
            <a:gdLst/>
            <a:ahLst/>
            <a:cxnLst/>
            <a:rect l="l" t="t" r="r" b="b"/>
            <a:pathLst>
              <a:path w="1776392" h="1676470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14086925" y="1165418"/>
            <a:ext cx="2816627" cy="252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DB Management System:</a:t>
            </a:r>
          </a:p>
          <a:p>
            <a:pPr marL="323847" lvl="1" indent="-161923" algn="l">
              <a:lnSpc>
                <a:spcPts val="2234"/>
              </a:lnSpc>
              <a:buFont typeface="Arial"/>
              <a:buChar char="•"/>
            </a:pP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SQLite:</a:t>
            </a:r>
          </a:p>
          <a:p>
            <a:pPr>
              <a:lnSpc>
                <a:spcPts val="2234"/>
              </a:lnSpc>
            </a:pPr>
            <a:r>
              <a:rPr lang="en-US" sz="1600" dirty="0"/>
              <a:t>A lightweight, file-based relational database management system for securely storing and retrieving user credentials. It is ideal for small to medium-scale applications, eliminating the need for external database servers. </a:t>
            </a: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172354" y="3828340"/>
            <a:ext cx="2816627" cy="252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Python Libraries &amp; Modules:</a:t>
            </a:r>
          </a:p>
          <a:p>
            <a:pPr marL="285750" lvl="0" indent="-285750" algn="just">
              <a:lnSpc>
                <a:spcPts val="22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sqlite3: A Python module for connecting with the SQLite database. It enables database operations. </a:t>
            </a:r>
          </a:p>
          <a:p>
            <a:pPr marL="285750" lvl="0" indent="-285750" algn="just">
              <a:lnSpc>
                <a:spcPts val="223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600" dirty="0" err="1"/>
              <a:t>messagebox</a:t>
            </a:r>
            <a:r>
              <a:rPr lang="en-US" sz="1600" dirty="0"/>
              <a:t>: A </a:t>
            </a:r>
            <a:r>
              <a:rPr lang="en-US" sz="1600" dirty="0" err="1"/>
              <a:t>Tkinter</a:t>
            </a:r>
            <a:r>
              <a:rPr lang="en-US" sz="1600" dirty="0"/>
              <a:t> submodule used to display error, warning, or information messages to the user. </a:t>
            </a: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101836" y="7035794"/>
            <a:ext cx="2816627" cy="167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Operating System:</a:t>
            </a:r>
          </a:p>
          <a:p>
            <a:pPr marL="323847" lvl="1" indent="-161923" algn="just">
              <a:lnSpc>
                <a:spcPts val="2234"/>
              </a:lnSpc>
              <a:buFont typeface="Arial"/>
              <a:buChar char="•"/>
            </a:pPr>
            <a:r>
              <a:rPr lang="en-US" sz="1600" dirty="0"/>
              <a:t>The application is platform-independent and can be developed and executed on operating systems like Windows, macOS, or Linux. </a:t>
            </a: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458475" y="1499630"/>
            <a:ext cx="2816627" cy="196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Programming Language</a:t>
            </a:r>
          </a:p>
          <a:p>
            <a:pPr marL="323847" lvl="1" indent="-161923" algn="l">
              <a:lnSpc>
                <a:spcPts val="2234"/>
              </a:lnSpc>
              <a:buFont typeface="Arial"/>
              <a:buChar char="•"/>
            </a:pP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Python:</a:t>
            </a:r>
          </a:p>
          <a:p>
            <a:pPr algn="just">
              <a:lnSpc>
                <a:spcPts val="2234"/>
              </a:lnSpc>
            </a:pPr>
            <a:r>
              <a:rPr lang="en-US" sz="1600" dirty="0"/>
              <a:t>The core programming language used for developing the application due to its simplicity, versatility, and extensive library support. </a:t>
            </a: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458475" y="4141665"/>
            <a:ext cx="2816627" cy="224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(GUI) Library:</a:t>
            </a:r>
          </a:p>
          <a:p>
            <a:pPr marL="323847" lvl="1" indent="-161923" algn="l">
              <a:lnSpc>
                <a:spcPts val="2234"/>
              </a:lnSpc>
              <a:buFont typeface="Arial"/>
              <a:buChar char="•"/>
            </a:pPr>
            <a:r>
              <a:rPr lang="en-US" sz="149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Tkinter</a:t>
            </a: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just">
              <a:lnSpc>
                <a:spcPts val="2234"/>
              </a:lnSpc>
            </a:pPr>
            <a:r>
              <a:rPr lang="en-US" sz="1600" dirty="0"/>
              <a:t>A built-in Python library for creating graphical user interfaces. It provides widgets like labels, buttons, text boxes, and </a:t>
            </a:r>
            <a:r>
              <a:rPr lang="en-US" sz="1600" dirty="0" err="1"/>
              <a:t>listboxes</a:t>
            </a:r>
            <a:r>
              <a:rPr lang="en-US" sz="1600" dirty="0"/>
              <a:t> to design a user-friendly and interactive application.</a:t>
            </a: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457231" y="6779894"/>
            <a:ext cx="2816627" cy="252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4"/>
              </a:lnSpc>
            </a:pPr>
            <a:r>
              <a:rPr lang="en-US" sz="14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Environment:</a:t>
            </a:r>
          </a:p>
          <a:p>
            <a:pPr marL="323847" lvl="1" indent="-161923" algn="l">
              <a:lnSpc>
                <a:spcPts val="2234"/>
              </a:lnSpc>
              <a:buFont typeface="Arial"/>
              <a:buChar char="•"/>
            </a:pP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IDEs:</a:t>
            </a:r>
          </a:p>
          <a:p>
            <a:pPr>
              <a:lnSpc>
                <a:spcPts val="2234"/>
              </a:lnSpc>
            </a:pP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PyCharm: For coding, debugging, and managing project files.</a:t>
            </a:r>
          </a:p>
          <a:p>
            <a:pPr>
              <a:lnSpc>
                <a:spcPts val="2234"/>
              </a:lnSpc>
            </a:pPr>
            <a:r>
              <a: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 Studio Code: An alternative IDE for quick editing and testing.</a:t>
            </a:r>
          </a:p>
          <a:p>
            <a:pPr marL="0" lvl="0" indent="0" algn="l">
              <a:lnSpc>
                <a:spcPts val="2234"/>
              </a:lnSpc>
            </a:pPr>
            <a:endParaRPr lang="en-US" sz="14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995244" y="4446270"/>
            <a:ext cx="4297511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</a:t>
            </a:r>
          </a:p>
          <a:p>
            <a:pPr marL="0" lvl="1" indent="0" algn="ctr">
              <a:lnSpc>
                <a:spcPts val="582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Tools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14400" y="1402115"/>
            <a:ext cx="8610600" cy="7783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b="1" spc="14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Initialization and Setup</a:t>
            </a:r>
          </a:p>
          <a:p>
            <a:pPr marL="431799" lvl="1" indent="-215899" algn="just">
              <a:lnSpc>
                <a:spcPts val="2699"/>
              </a:lnSpc>
              <a:buFont typeface="Arial"/>
              <a:buChar char="•"/>
            </a:pPr>
            <a:r>
              <a:rPr lang="en-IN" sz="2000" dirty="0">
                <a:latin typeface="DM Sans "/>
              </a:rPr>
              <a:t>Environment: Install Python (3.7+) and use an IDE like PyCharm or VS Code. </a:t>
            </a:r>
          </a:p>
          <a:p>
            <a:pPr marL="431799" lvl="1" indent="-215899" algn="just">
              <a:lnSpc>
                <a:spcPts val="2699"/>
              </a:lnSpc>
              <a:buFont typeface="Arial"/>
              <a:buChar char="•"/>
            </a:pPr>
            <a:r>
              <a:rPr lang="en-IN" sz="2000" dirty="0">
                <a:latin typeface="DM Sans "/>
              </a:rPr>
              <a:t>Libraries: Ensure </a:t>
            </a:r>
            <a:r>
              <a:rPr lang="en-IN" sz="2000" dirty="0" err="1">
                <a:latin typeface="DM Sans "/>
              </a:rPr>
              <a:t>Tkinter</a:t>
            </a:r>
            <a:r>
              <a:rPr lang="en-IN" sz="2000" dirty="0">
                <a:latin typeface="DM Sans "/>
              </a:rPr>
              <a:t> and SQLite3 (pre-installed with Python) are functional.  Database: Create an SQLite database (</a:t>
            </a:r>
            <a:r>
              <a:rPr lang="en-IN" sz="2000" dirty="0" err="1">
                <a:latin typeface="DM Sans "/>
              </a:rPr>
              <a:t>user_data.db</a:t>
            </a:r>
            <a:r>
              <a:rPr lang="en-IN" sz="2000" dirty="0">
                <a:latin typeface="DM Sans "/>
              </a:rPr>
              <a:t>) with a user’s table for authentication. </a:t>
            </a:r>
          </a:p>
          <a:p>
            <a:pPr marL="431799" lvl="1" indent="-215899" algn="just">
              <a:lnSpc>
                <a:spcPts val="2699"/>
              </a:lnSpc>
              <a:buFont typeface="Arial"/>
              <a:buChar char="•"/>
            </a:pPr>
            <a:r>
              <a:rPr lang="en-IN" sz="2000" dirty="0">
                <a:latin typeface="DM Sans "/>
              </a:rPr>
              <a:t>Code: Place the project code and database in the same directory. </a:t>
            </a:r>
          </a:p>
          <a:p>
            <a:pPr marL="431799" lvl="1" indent="-215899" algn="just">
              <a:lnSpc>
                <a:spcPts val="2699"/>
              </a:lnSpc>
              <a:buFont typeface="Arial"/>
              <a:buChar char="•"/>
            </a:pPr>
            <a:r>
              <a:rPr lang="en-IN" sz="2000" dirty="0">
                <a:latin typeface="DM Sans "/>
              </a:rPr>
              <a:t>Run: Execute the Python script to launch the application. </a:t>
            </a:r>
          </a:p>
          <a:p>
            <a:pPr marL="431799" lvl="1" indent="-215899" algn="just">
              <a:lnSpc>
                <a:spcPts val="2699"/>
              </a:lnSpc>
              <a:buFont typeface="Arial"/>
              <a:buChar char="•"/>
            </a:pPr>
            <a:r>
              <a:rPr lang="en-IN" sz="2000" dirty="0">
                <a:latin typeface="DM Sans "/>
              </a:rPr>
              <a:t>Test: Verify login, navigation, and billing functionalities. </a:t>
            </a:r>
            <a:endParaRPr lang="en-US" sz="1999" spc="119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  <a:p>
            <a:pPr algn="l">
              <a:lnSpc>
                <a:spcPts val="2699"/>
              </a:lnSpc>
            </a:pPr>
            <a:endParaRPr lang="en-US" sz="1999" spc="11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374"/>
              </a:lnSpc>
            </a:pPr>
            <a:r>
              <a:rPr lang="en-US" sz="2499" b="1" spc="149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Primary Components and Classes</a:t>
            </a:r>
          </a:p>
          <a:p>
            <a:pPr algn="l">
              <a:lnSpc>
                <a:spcPts val="2700"/>
              </a:lnSpc>
            </a:pPr>
            <a:r>
              <a:rPr lang="en-US" sz="2000" dirty="0">
                <a:latin typeface="DM Sans Bold" charset="0"/>
              </a:rPr>
              <a:t>Primary Components:</a:t>
            </a:r>
          </a:p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 "/>
              </a:rPr>
              <a:t>User Authentication:</a:t>
            </a:r>
          </a:p>
          <a:p>
            <a:pPr algn="just">
              <a:lnSpc>
                <a:spcPts val="2700"/>
              </a:lnSpc>
            </a:pPr>
            <a:r>
              <a:rPr lang="en-US" sz="2000" dirty="0">
                <a:latin typeface="DM Sans "/>
              </a:rPr>
              <a:t>      o Manages login functionality using SQLite for user credential verification.</a:t>
            </a:r>
          </a:p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 "/>
              </a:rPr>
              <a:t>Dashboard:</a:t>
            </a:r>
          </a:p>
          <a:p>
            <a:pPr algn="just">
              <a:lnSpc>
                <a:spcPts val="2700"/>
              </a:lnSpc>
            </a:pPr>
            <a:r>
              <a:rPr lang="en-US" sz="2000" dirty="0">
                <a:latin typeface="DM Sans "/>
              </a:rPr>
              <a:t>      o Serves as the central navigation point with options for adding items, updating Inventory and generating bills.</a:t>
            </a:r>
          </a:p>
          <a:p>
            <a:pPr marL="342900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DM Sans "/>
              </a:rPr>
              <a:t>Billing System:</a:t>
            </a:r>
          </a:p>
          <a:p>
            <a:pPr algn="just">
              <a:lnSpc>
                <a:spcPts val="2700"/>
              </a:lnSpc>
            </a:pPr>
            <a:r>
              <a:rPr lang="en-US" sz="2000" dirty="0">
                <a:latin typeface="DM Sans "/>
              </a:rPr>
              <a:t>      o Handles input of item details, calculation of totals, and display of     the generated bill.  </a:t>
            </a:r>
            <a:endParaRPr lang="en-US" sz="2000" spc="120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  <a:p>
            <a:pPr algn="l">
              <a:lnSpc>
                <a:spcPts val="2700"/>
              </a:lnSpc>
            </a:pPr>
            <a:endParaRPr lang="en-US" sz="2000" b="1" spc="12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56073" y="263758"/>
            <a:ext cx="13249102" cy="10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Design</a:t>
            </a:r>
          </a:p>
        </p:txBody>
      </p:sp>
      <p:sp>
        <p:nvSpPr>
          <p:cNvPr id="5" name="Freeform 5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259300" y="2685984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2"/>
                </a:lnTo>
                <a:lnTo>
                  <a:pt x="0" y="3575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677400" y="1392590"/>
            <a:ext cx="8093198" cy="743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000" b="1" spc="12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Classes &amp; Functions:</a:t>
            </a:r>
          </a:p>
          <a:p>
            <a:pPr marL="431801" lvl="1" indent="-215900" algn="l">
              <a:lnSpc>
                <a:spcPts val="2700"/>
              </a:lnSpc>
              <a:buFont typeface="Arial"/>
              <a:buChar char="•"/>
            </a:pPr>
            <a:r>
              <a:rPr lang="en-US" sz="2000" b="1" spc="12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Classes: </a:t>
            </a:r>
          </a:p>
          <a:p>
            <a:pPr marL="215901" lvl="1" algn="just">
              <a:lnSpc>
                <a:spcPts val="2700"/>
              </a:lnSpc>
            </a:pPr>
            <a:r>
              <a:rPr lang="en-US" sz="2000" b="1" spc="12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SQLite Database Connection: </a:t>
            </a:r>
            <a:r>
              <a:rPr lang="en-US" sz="2000" dirty="0">
                <a:latin typeface="DM Sans "/>
              </a:rPr>
              <a:t>Manages database operations such as user authentication and future inventory management</a:t>
            </a:r>
            <a:r>
              <a:rPr lang="en-US" sz="2000" spc="120" dirty="0">
                <a:solidFill>
                  <a:srgbClr val="000000"/>
                </a:solidFill>
                <a:latin typeface="DM Sans "/>
                <a:ea typeface="DM Sans"/>
                <a:cs typeface="DM Sans"/>
                <a:sym typeface="DM Sans"/>
              </a:rPr>
              <a:t>. </a:t>
            </a:r>
          </a:p>
          <a:p>
            <a:pPr marL="215901" lvl="1" algn="just">
              <a:lnSpc>
                <a:spcPts val="2700"/>
              </a:lnSpc>
            </a:pPr>
            <a:endParaRPr lang="en-US" sz="2000" spc="120" dirty="0">
              <a:solidFill>
                <a:srgbClr val="000000"/>
              </a:solidFill>
              <a:latin typeface="DM Sans "/>
              <a:ea typeface="DM Sans"/>
              <a:cs typeface="DM Sans"/>
              <a:sym typeface="DM Sans"/>
            </a:endParaRPr>
          </a:p>
          <a:p>
            <a:pPr marL="558801" lvl="1" indent="-34290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Functions: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verify_login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Verifies user credentials against the SQLite database. 8 o Redirects to the dashboard on successful login or shows an error on failure.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open_success_window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Creates the dashboard window with buttons for further actions (e.g., Add Items, Update Inventory, Generate Bill). 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add_items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Placeholder for adding new items to the inventory. 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update_pricing_quantity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Placeholder for updating inventory pricing and quantities. 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open_generate_bill_window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Opens the billing window with inputs for item details and dynamically calculates the total bill. </a:t>
            </a:r>
          </a:p>
          <a:p>
            <a:pPr marL="673101" lvl="1" indent="-457200" algn="l">
              <a:lnSpc>
                <a:spcPts val="2800"/>
              </a:lnSpc>
              <a:buAutoNum type="arabicPeriod"/>
            </a:pPr>
            <a:r>
              <a:rPr lang="en-US" sz="2000" b="1" dirty="0" err="1">
                <a:latin typeface="DM Sans "/>
              </a:rPr>
              <a:t>calculate_total</a:t>
            </a:r>
            <a:r>
              <a:rPr lang="en-US" sz="2000" b="1" dirty="0">
                <a:latin typeface="DM Sans "/>
              </a:rPr>
              <a:t>(): </a:t>
            </a:r>
            <a:r>
              <a:rPr lang="en-US" sz="2000" dirty="0">
                <a:latin typeface="DM Sans "/>
              </a:rPr>
              <a:t>Processes entered item details, updates the list of items, and recalculates the total bill. </a:t>
            </a:r>
            <a:endParaRPr lang="en-US" sz="2000" dirty="0">
              <a:solidFill>
                <a:srgbClr val="000000"/>
              </a:solidFill>
              <a:latin typeface="DM Sans 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97907" y="443693"/>
            <a:ext cx="4850493" cy="1093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7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Flowchart</a:t>
            </a:r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6CE5E74B-FFE9-9498-9910-D55A8EBA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33500"/>
            <a:ext cx="106680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7414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-1100495" y="391391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5017245" y="3662886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8078" y="3691461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95877" y="3648598"/>
            <a:ext cx="502056" cy="473481"/>
            <a:chOff x="0" y="0"/>
            <a:chExt cx="812800" cy="7665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66539"/>
            </a:xfrm>
            <a:custGeom>
              <a:avLst/>
              <a:gdLst/>
              <a:ahLst/>
              <a:cxnLst/>
              <a:rect l="l" t="t" r="r" b="b"/>
              <a:pathLst>
                <a:path w="812800" h="766539">
                  <a:moveTo>
                    <a:pt x="406400" y="0"/>
                  </a:moveTo>
                  <a:lnTo>
                    <a:pt x="535715" y="261314"/>
                  </a:lnTo>
                  <a:lnTo>
                    <a:pt x="812800" y="383269"/>
                  </a:lnTo>
                  <a:lnTo>
                    <a:pt x="535715" y="505224"/>
                  </a:lnTo>
                  <a:lnTo>
                    <a:pt x="406400" y="766539"/>
                  </a:lnTo>
                  <a:lnTo>
                    <a:pt x="277085" y="505224"/>
                  </a:lnTo>
                  <a:lnTo>
                    <a:pt x="0" y="383269"/>
                  </a:lnTo>
                  <a:lnTo>
                    <a:pt x="277085" y="26131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08233"/>
              <a:ext cx="431800" cy="37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49128" y="3662886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78577" y="1154759"/>
            <a:ext cx="6503370" cy="231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923"/>
              </a:lnSpc>
              <a:spcBef>
                <a:spcPct val="0"/>
              </a:spcBef>
            </a:pPr>
            <a:r>
              <a:rPr lang="en-US" sz="91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&amp; Validation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3253" y="4240190"/>
            <a:ext cx="1004667" cy="5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Unit testing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82037" y="4193517"/>
            <a:ext cx="1481692" cy="5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Integration Testing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6057" y="4877460"/>
            <a:ext cx="2732862" cy="3515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Verifies the functionality of individual components or methods.</a:t>
            </a:r>
          </a:p>
          <a:p>
            <a:pPr algn="l">
              <a:lnSpc>
                <a:spcPts val="2963"/>
              </a:lnSpc>
            </a:pPr>
            <a:endParaRPr lang="en-US" sz="1899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2963"/>
              </a:lnSpc>
            </a:pPr>
            <a:r>
              <a:rPr lang="en-US" sz="18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Areas Tested: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Login verification.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Item Search.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Update Pricing &amp; quantity.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 Bill.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03439" y="4903447"/>
            <a:ext cx="2732862" cy="420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Checks how well different components interact with each other.</a:t>
            </a:r>
          </a:p>
          <a:p>
            <a:pPr algn="l">
              <a:lnSpc>
                <a:spcPts val="2963"/>
              </a:lnSpc>
            </a:pPr>
            <a:endParaRPr lang="en-US" sz="1699" dirty="0">
              <a:solidFill>
                <a:srgbClr val="000000"/>
              </a:solidFill>
              <a:latin typeface="DM Sans"/>
              <a:ea typeface="DM Sans Bold"/>
              <a:cs typeface="DM Sans Bold"/>
              <a:sym typeface="DM Sans"/>
            </a:endParaRPr>
          </a:p>
          <a:p>
            <a:pPr algn="l">
              <a:lnSpc>
                <a:spcPts val="2963"/>
              </a:lnSpc>
            </a:pPr>
            <a:r>
              <a:rPr lang="en-US" sz="18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Areas Tested: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DB Integration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GUI Flow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Validation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Functional Interactions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Handling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File Dependencies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endParaRPr lang="en-US" sz="16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86294" y="4222092"/>
            <a:ext cx="1087937" cy="5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Testing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23937" y="4892970"/>
            <a:ext cx="2747991" cy="38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Validates the entire system workflow to ensure it meets requirements.</a:t>
            </a:r>
          </a:p>
          <a:p>
            <a:pPr algn="l">
              <a:lnSpc>
                <a:spcPts val="2651"/>
              </a:lnSpc>
            </a:pPr>
            <a:endParaRPr lang="en-US" sz="16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63"/>
              </a:lnSpc>
            </a:pPr>
            <a:r>
              <a:rPr lang="en-US" sz="18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Areas Tested: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Login Functionality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Item Search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Update Features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Billing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Error Handling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UI 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4420" y="4222092"/>
            <a:ext cx="1073529" cy="5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Manual Testing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25572" y="4884397"/>
            <a:ext cx="2666205" cy="4861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Systen</a:t>
            </a: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was manually tested under various scenarios to identify issues.</a:t>
            </a:r>
          </a:p>
          <a:p>
            <a:pPr algn="l">
              <a:lnSpc>
                <a:spcPts val="2963"/>
              </a:lnSpc>
            </a:pPr>
            <a:r>
              <a:rPr lang="en-US" sz="18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Areas Tested: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Valid/Invalid credentials &amp; error handling.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Button click, entry field &amp; BG visuals.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Correct data retrieval &amp; updates using existing, non-existing &amp; out of stock items.</a:t>
            </a:r>
          </a:p>
        </p:txBody>
      </p:sp>
      <p:sp>
        <p:nvSpPr>
          <p:cNvPr id="25" name="Freeform 25"/>
          <p:cNvSpPr/>
          <p:nvPr/>
        </p:nvSpPr>
        <p:spPr>
          <a:xfrm>
            <a:off x="-952415" y="9190762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5"/>
                </a:lnTo>
                <a:lnTo>
                  <a:pt x="0" y="276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33" name="Group 33"/>
          <p:cNvGrpSpPr/>
          <p:nvPr/>
        </p:nvGrpSpPr>
        <p:grpSpPr>
          <a:xfrm>
            <a:off x="15759071" y="3691461"/>
            <a:ext cx="502056" cy="473481"/>
            <a:chOff x="0" y="0"/>
            <a:chExt cx="812800" cy="76653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766539"/>
            </a:xfrm>
            <a:custGeom>
              <a:avLst/>
              <a:gdLst/>
              <a:ahLst/>
              <a:cxnLst/>
              <a:rect l="l" t="t" r="r" b="b"/>
              <a:pathLst>
                <a:path w="812800" h="766539">
                  <a:moveTo>
                    <a:pt x="406400" y="0"/>
                  </a:moveTo>
                  <a:lnTo>
                    <a:pt x="535715" y="261314"/>
                  </a:lnTo>
                  <a:lnTo>
                    <a:pt x="812800" y="383269"/>
                  </a:lnTo>
                  <a:lnTo>
                    <a:pt x="535715" y="505224"/>
                  </a:lnTo>
                  <a:lnTo>
                    <a:pt x="406400" y="766539"/>
                  </a:lnTo>
                  <a:lnTo>
                    <a:pt x="277085" y="505224"/>
                  </a:lnTo>
                  <a:lnTo>
                    <a:pt x="0" y="383269"/>
                  </a:lnTo>
                  <a:lnTo>
                    <a:pt x="277085" y="26131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90500" y="208233"/>
              <a:ext cx="431800" cy="37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937881" y="4877460"/>
            <a:ext cx="2790568" cy="382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Ensures the system runs smoothly across different environments.</a:t>
            </a:r>
          </a:p>
          <a:p>
            <a:pPr algn="l">
              <a:lnSpc>
                <a:spcPts val="2651"/>
              </a:lnSpc>
            </a:pPr>
            <a:endParaRPr lang="en-US" sz="16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963"/>
              </a:lnSpc>
            </a:pPr>
            <a:r>
              <a:rPr lang="en-US" sz="18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Areas Tested: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Load testing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Stress Testing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Scalability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Response Time</a:t>
            </a:r>
          </a:p>
          <a:p>
            <a:pPr marL="367029" lvl="1" indent="-183514" algn="l">
              <a:lnSpc>
                <a:spcPts val="2651"/>
              </a:lnSpc>
              <a:buFont typeface="Arial"/>
              <a:buChar char="•"/>
            </a:pPr>
            <a:r>
              <a:rPr lang="en-US" sz="16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Endurance</a:t>
            </a:r>
          </a:p>
          <a:p>
            <a:pPr algn="l">
              <a:lnSpc>
                <a:spcPts val="2651"/>
              </a:lnSpc>
            </a:pPr>
            <a:endParaRPr lang="en-US" sz="1699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512049" y="4222092"/>
            <a:ext cx="1563388" cy="55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Performace Testing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1596</Words>
  <Application>Microsoft Office PowerPoint</Application>
  <PresentationFormat>Custom</PresentationFormat>
  <Paragraphs>174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Open Sauce</vt:lpstr>
      <vt:lpstr>DM Sans Bold</vt:lpstr>
      <vt:lpstr>DM Sans </vt:lpstr>
      <vt:lpstr>DM Sans</vt:lpstr>
      <vt:lpstr>Arial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Python_ETP</dc:title>
  <dc:creator>Nimba Sumeeth Singh</dc:creator>
  <cp:lastModifiedBy>LEO PRITAM</cp:lastModifiedBy>
  <cp:revision>3</cp:revision>
  <dcterms:created xsi:type="dcterms:W3CDTF">2006-08-16T00:00:00Z</dcterms:created>
  <dcterms:modified xsi:type="dcterms:W3CDTF">2024-12-03T06:19:19Z</dcterms:modified>
  <dc:identifier>DAGXdCTvAIA</dc:identifier>
</cp:coreProperties>
</file>